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90"/>
  </p:normalViewPr>
  <p:slideViewPr>
    <p:cSldViewPr snapToGrid="0" snapToObjects="1">
      <p:cViewPr>
        <p:scale>
          <a:sx n="122" d="100"/>
          <a:sy n="122" d="100"/>
        </p:scale>
        <p:origin x="-72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0620A3-A500-164F-8AAA-9F6C5A2C5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73C82BA-B152-5741-BD76-55EE32197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F182AB5-46B4-0D45-81DA-CAAF0832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853FCC0-167E-4E4E-8782-A227D01A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506427-8837-0E43-BDC5-C6F8D1B6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860B82-A680-6546-9D9C-D40F78AB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52A1C78-D094-9743-8AAC-98049B7A9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63B302-1FB6-DC46-9464-270A9B92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388C65-4248-064B-B708-291B790A2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C9CC03-9429-4E4F-AF0F-5522B2F3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08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BC98C4E-B248-F94D-86F0-0B2CECD8C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B9D74F4-1D07-B843-BEAB-0D0230BF0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993D4F8-71A9-A14F-A332-929FF9B23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D8269E-313A-7E42-A7DA-D13F03C69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4B9A3FD-C13C-0247-ABFC-6B68640E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8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868EF-BFA8-3540-B641-EEF3AE90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42C2072-F2D1-5A48-B615-769B33AF6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F69559-21F1-1549-9284-15370E57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26C55EF-DDB1-CE4F-8D37-8D53A6F2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C467B1-617F-5847-ACA6-EA4682F9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9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18122F-213A-D64D-B72E-499564F8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8F5701E-9A00-5B42-9352-1038F7A3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30AA30-CBDA-F447-8561-B325489D5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ACB02B-4270-F54C-AE0B-ED4F65B4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4A0DDC4-4140-E146-B040-CB8342B2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11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14D5C-8EFF-DB42-8C36-4D4070BF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12C88D-5401-F643-9CCB-1DFBCFCD3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CDE2156-C481-AF4D-B724-A4AE99080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B016021-D4E6-7C45-8E9B-AEC4CFA4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B5F1879-4DE0-1746-91B7-165EE80B3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35468-41E2-3E49-A9AE-2CCBE09A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7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019BDA-A224-1B4A-8C30-04033C02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B52C82-46DB-BA4B-A973-8F2FA2738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528E966-39D5-0744-8610-12A64AB02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548E0E-A768-E641-B736-5E9813D1D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5A960F0-6EBF-A04A-AA21-74D4CBBE67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D6AC63D-83E7-C948-9306-21FCC4A98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88D1331-0195-4942-994E-F9843D880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C443FFB-1038-3E4A-8B44-711794A6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1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A0EB30-7D79-384A-9547-6714F8A4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3C81084-B18F-E54E-8129-1D7785C1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41ED500-8C60-C74C-8E1C-34736143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E17B755-5B6C-2941-9DA0-15AA162D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1F8FD32-2039-FA4A-9CBB-72F1C18E2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606F1ED-AC47-F74A-A760-460E40DF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76201C-2B96-EA4E-BBEC-6B207D73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2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DC5256-8B9C-4640-B470-D1F70F815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53CD29-E530-E24A-ACF5-F67831CA0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DFFB1BE-F2F4-7D46-B817-EA5C0D568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BEAECF9-69DF-E044-B785-25F841DD7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5C0DEAA-75BB-8A4B-A584-C548BAD1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1E1AB69-38E4-BF43-AE4A-3EF0B5E8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23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EDCC7A-48D4-F34A-BD88-750AB5BAF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ED335DA-3277-4841-AA44-FA7538541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239B21A-3CCE-804C-992B-439B98892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C0F0F7D-5E68-5648-BB2D-ADE82E74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C2A1F85-3703-6F4F-9046-AF38E143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2FB598C-823F-3C4F-9277-962576C40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4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F17E46C-05C3-6C48-820F-B4D13398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F67D17-8AB9-E34A-AD61-9FA58ED6A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D24410F-A54A-1C4F-9D48-730721CE7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2AD4-F209-7647-B723-DC949F9A59C5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EA3BAE3-609A-C145-9C74-557648A22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B71ABB-B099-DA44-9723-1080022E6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858B9-FA32-334F-9BF4-431924291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7F56276-C1DF-7744-94C3-FC32747D5DF3}"/>
              </a:ext>
            </a:extLst>
          </p:cNvPr>
          <p:cNvSpPr/>
          <p:nvPr/>
        </p:nvSpPr>
        <p:spPr>
          <a:xfrm>
            <a:off x="-1" y="97591"/>
            <a:ext cx="6480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Preliminary Findings – </a:t>
            </a:r>
            <a:r>
              <a:rPr lang="en-US" dirty="0" smtClean="0">
                <a:latin typeface="Helvetica" pitchFamily="2" charset="0"/>
              </a:rPr>
              <a:t>Air Visitors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76" y="660400"/>
            <a:ext cx="9155113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45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18DBE8B-95D1-B84E-B43C-C03B09E99DE8}"/>
              </a:ext>
            </a:extLst>
          </p:cNvPr>
          <p:cNvSpPr/>
          <p:nvPr/>
        </p:nvSpPr>
        <p:spPr>
          <a:xfrm>
            <a:off x="-1" y="0"/>
            <a:ext cx="7712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Visitor versus reservation visitors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1" y="715108"/>
            <a:ext cx="10879138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08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18DBE8B-95D1-B84E-B43C-C03B09E99DE8}"/>
              </a:ext>
            </a:extLst>
          </p:cNvPr>
          <p:cNvSpPr/>
          <p:nvPr/>
        </p:nvSpPr>
        <p:spPr>
          <a:xfrm>
            <a:off x="-1" y="0"/>
            <a:ext cx="7712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Air genre vs area vs visitor size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8" y="926123"/>
            <a:ext cx="10879138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9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18DBE8B-95D1-B84E-B43C-C03B09E99DE8}"/>
              </a:ext>
            </a:extLst>
          </p:cNvPr>
          <p:cNvSpPr/>
          <p:nvPr/>
        </p:nvSpPr>
        <p:spPr>
          <a:xfrm>
            <a:off x="-1" y="0"/>
            <a:ext cx="7712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HPG genre vs area vs visitor size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5" y="1121508"/>
            <a:ext cx="10879138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8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18DBE8B-95D1-B84E-B43C-C03B09E99DE8}"/>
              </a:ext>
            </a:extLst>
          </p:cNvPr>
          <p:cNvSpPr/>
          <p:nvPr/>
        </p:nvSpPr>
        <p:spPr>
          <a:xfrm>
            <a:off x="-1" y="0"/>
            <a:ext cx="7712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Impact of holidays on visitors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46" y="722923"/>
            <a:ext cx="10879138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06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18DBE8B-95D1-B84E-B43C-C03B09E99DE8}"/>
              </a:ext>
            </a:extLst>
          </p:cNvPr>
          <p:cNvSpPr/>
          <p:nvPr/>
        </p:nvSpPr>
        <p:spPr>
          <a:xfrm>
            <a:off x="-1" y="0"/>
            <a:ext cx="7712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ARIMA forecast for restaurant ID 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5693"/>
            <a:ext cx="10879138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403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18DBE8B-95D1-B84E-B43C-C03B09E99DE8}"/>
              </a:ext>
            </a:extLst>
          </p:cNvPr>
          <p:cNvSpPr/>
          <p:nvPr/>
        </p:nvSpPr>
        <p:spPr>
          <a:xfrm>
            <a:off x="-1" y="0"/>
            <a:ext cx="7712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ARIMA </a:t>
            </a:r>
            <a:r>
              <a:rPr lang="en-US" smtClean="0">
                <a:latin typeface="Helvetica" pitchFamily="2" charset="0"/>
              </a:rPr>
              <a:t>Decomp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4" y="863600"/>
            <a:ext cx="10879138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14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FE2D8A3-E973-104E-9217-9D53B3DB3C2F}"/>
              </a:ext>
            </a:extLst>
          </p:cNvPr>
          <p:cNvSpPr/>
          <p:nvPr/>
        </p:nvSpPr>
        <p:spPr>
          <a:xfrm>
            <a:off x="0" y="0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HPG visitors by genre name and areas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85" y="697578"/>
            <a:ext cx="8605045" cy="571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8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34AAD18-2C71-4A44-97F4-4003CFD773DF}"/>
              </a:ext>
            </a:extLst>
          </p:cNvPr>
          <p:cNvSpPr/>
          <p:nvPr/>
        </p:nvSpPr>
        <p:spPr>
          <a:xfrm>
            <a:off x="-1" y="0"/>
            <a:ext cx="8189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Air visitor heat map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07" y="369332"/>
            <a:ext cx="9446233" cy="6263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75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C251026-E5D4-A947-9415-8590E010669E}"/>
              </a:ext>
            </a:extLst>
          </p:cNvPr>
          <p:cNvSpPr/>
          <p:nvPr/>
        </p:nvSpPr>
        <p:spPr>
          <a:xfrm>
            <a:off x="0" y="0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Preliminary </a:t>
            </a:r>
            <a:r>
              <a:rPr lang="en-US" dirty="0" smtClean="0">
                <a:latin typeface="Helvetica" pitchFamily="2" charset="0"/>
              </a:rPr>
              <a:t>HPG visitor trend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7" y="579211"/>
            <a:ext cx="9823785" cy="590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5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6D0BAF4-FE1D-A44B-928B-9F20703E516B}"/>
              </a:ext>
            </a:extLst>
          </p:cNvPr>
          <p:cNvSpPr/>
          <p:nvPr/>
        </p:nvSpPr>
        <p:spPr>
          <a:xfrm>
            <a:off x="0" y="0"/>
            <a:ext cx="70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HPG visitor heat map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107" y="783209"/>
            <a:ext cx="9077569" cy="6019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31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11E8278-F270-EB40-AA75-0E342DFFFDD3}"/>
              </a:ext>
            </a:extLst>
          </p:cNvPr>
          <p:cNvSpPr/>
          <p:nvPr/>
        </p:nvSpPr>
        <p:spPr>
          <a:xfrm>
            <a:off x="0" y="0"/>
            <a:ext cx="8693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effectLst/>
                <a:latin typeface="Helvetica" pitchFamily="2" charset="0"/>
              </a:rPr>
              <a:t>Al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30" y="762000"/>
            <a:ext cx="10879138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4099" y="71287"/>
            <a:ext cx="4132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All visitors by genre and week days</a:t>
            </a:r>
            <a:endParaRPr lang="en-US" dirty="0">
              <a:solidFill>
                <a:srgbClr val="FFFFFF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73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A7C950E-1D17-7247-9FCD-7A2B1E210A5A}"/>
              </a:ext>
            </a:extLst>
          </p:cNvPr>
          <p:cNvSpPr/>
          <p:nvPr/>
        </p:nvSpPr>
        <p:spPr>
          <a:xfrm>
            <a:off x="0" y="0"/>
            <a:ext cx="4583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Preliminary Findings – Areas of hpg stores 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7" y="1207478"/>
            <a:ext cx="11782576" cy="5013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7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BDACBFE-14D8-3B4C-8935-B6D537062BEE}"/>
              </a:ext>
            </a:extLst>
          </p:cNvPr>
          <p:cNvSpPr/>
          <p:nvPr/>
        </p:nvSpPr>
        <p:spPr>
          <a:xfrm>
            <a:off x="-1" y="97591"/>
            <a:ext cx="10522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All visitors – forecast period from previous year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61" y="1152769"/>
            <a:ext cx="9155113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17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18DBE8B-95D1-B84E-B43C-C03B09E99DE8}"/>
              </a:ext>
            </a:extLst>
          </p:cNvPr>
          <p:cNvSpPr/>
          <p:nvPr/>
        </p:nvSpPr>
        <p:spPr>
          <a:xfrm>
            <a:off x="-1" y="0"/>
            <a:ext cx="7712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pitchFamily="2" charset="0"/>
              </a:rPr>
              <a:t>Training period vs test period</a:t>
            </a:r>
            <a:endParaRPr lang="en-US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4" y="973016"/>
            <a:ext cx="10879138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35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82</Words>
  <Application>Microsoft Office PowerPoint</Application>
  <PresentationFormat>Custom</PresentationFormat>
  <Paragraphs>16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Subba Muthurangan</dc:creator>
  <cp:lastModifiedBy>Dong  Bing</cp:lastModifiedBy>
  <cp:revision>10</cp:revision>
  <dcterms:created xsi:type="dcterms:W3CDTF">2018-01-19T15:35:59Z</dcterms:created>
  <dcterms:modified xsi:type="dcterms:W3CDTF">2018-02-02T01:55:43Z</dcterms:modified>
</cp:coreProperties>
</file>